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5F4E6-CFB2-7418-90C0-2E199E918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57884-08EE-798F-803E-F2C5B74FE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C3C0C-2663-EDBC-9B4F-BA59BB11C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622F2-ED01-BD01-08FA-5B7488AC6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58F8A-DA01-9646-D52A-FCA4B3DDF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21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C8850-24B5-26A0-C714-B6964422D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C10A2-C6DA-73E6-141A-34E7C960E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FEA50-45C1-12EC-FC3E-0F7718F9C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593C0-8A6E-2468-D9F6-F652412F1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2B2AB-4A7E-1B99-DCBF-172E0D6B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61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ED4FB5-FC33-7A8A-CFB1-1BD6703C5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DD883B-EB2D-E4CF-D262-DD7E1AB24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1068-1505-B2E5-D07C-17E6BCB64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66EBE-7F73-9875-A7AA-F19DCAA9C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2905D-2944-F78D-4979-703F6C483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2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93256-ED5F-90ED-3A68-385A1A44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F0F3C-661C-2AB8-A268-FC5693E63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06CDE-4489-756B-0A44-9B9E2EC75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608EE-D686-3DEA-895F-F142B0837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60A71-D409-7031-0C86-C76BFE38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3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1038-2C55-CB8E-DBDE-45DB989B1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218B4-EAD3-F17C-2707-5764ECF31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A1413-4129-BC20-F6C4-700FF0326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1F39B-B06D-7288-DED1-190FB0B72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ABE79-B707-4819-6E48-01D9135DD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55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08C95-74C4-7F57-B932-70CB06A00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A8A4C-E1D1-7CBF-AAF8-352DA5F177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B0C6DF-0BF7-684C-6DA2-EBF963D633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A3798-C974-F10E-7593-1BA2CD67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5BED7-3438-DAF6-6D21-0977CBCEB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59D0B-EA0D-8679-D066-E2C356DCE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9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E82B-AED8-05D7-CEBF-C34C47E4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F8A45-719E-5B3A-2C7A-232997B43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26A5EE-A3C9-1491-990C-654A63C4A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9D274-3BD7-2D4E-2EFE-E242FE53F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29E7F1-1DB4-8770-FD29-9C6B08DFC2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812415-1D50-E45F-91E5-A07F5B068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D3F6B8-9197-50E1-B10A-7DED2F1C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E05C2F-9246-9CD9-546A-E5A1F8ED9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4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3B147-2D01-D26F-C929-794CE1120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68AE7-BBE0-D746-E2FF-F8C30F447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81EC2B-BFC8-45E4-2E2D-689C51D7F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63328-6D18-C3DC-D576-87B9F7C70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600CB1-D5BE-D19D-8627-264D610D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1C334D-28E9-DC58-B0DA-9F277F8F5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4213D0-DA69-046C-913F-5B3DDAF1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3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80CC9-23C9-AC26-2625-BE460518E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DA41C-DFDA-F6F8-3782-4CFABFC3C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E7FC5-B630-F1B9-70BF-FE5DB0B51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3B6C89-C9D9-9A2A-C2B1-8F2DEB7F8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E5982-74DD-C7BB-DE19-9CA4B8CAF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C9106-B579-3997-81CC-1FA2236C1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71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3461F-D809-CE35-87A5-36F1FC59A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17623E-5A35-E4DF-1C94-DE6D372D97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EE86A5-A8D3-B799-16E0-3853FA24D5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70B11-30C3-AD7D-F7D6-FB1DE852A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CAAE5-B4B9-31BD-06A8-31B108D06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3C1FF-D404-3FF9-E6E3-F0E08C73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83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3EAFCF-4243-91FC-B416-F13D1CB08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479F2-96AD-DD44-9EB4-A1A1DA3F1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CD5E3-F23E-03C0-7564-94275B5D9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BFFBC9-2A42-4649-9C9F-A01A14D0663A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4DAEB-6BF4-7387-6F95-A58153A3C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A7D4B-A078-487C-8E1C-C3AB19E00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AF5C18-B778-4A90-B5F4-BD2A769F2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4AB9D0-0F0F-8960-AB95-DB8C80030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05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FAE4E8-8047-522A-54AE-4C7D98FFA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3935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0A1FD2-51CF-6877-B292-AE9CC697A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48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50C9B3-910A-A51B-D111-A9B98CFA5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81785-5816-909D-3E7F-F86B1C4D6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75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099864-DCB3-E5A8-28BA-64DCA9CCD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3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1F1C52-0D67-374A-7235-42A17E976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012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2024-05-21T16:09:31Z</dcterms:created>
  <dcterms:modified xsi:type="dcterms:W3CDTF">2024-05-21T16:34:39Z</dcterms:modified>
</cp:coreProperties>
</file>

<file path=docProps/thumbnail.jpeg>
</file>